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31" r:id="rId2"/>
    <p:sldId id="332" r:id="rId3"/>
    <p:sldId id="333" r:id="rId4"/>
    <p:sldId id="346" r:id="rId5"/>
    <p:sldId id="335" r:id="rId6"/>
    <p:sldId id="336" r:id="rId7"/>
    <p:sldId id="337" r:id="rId8"/>
    <p:sldId id="338" r:id="rId9"/>
    <p:sldId id="339" r:id="rId10"/>
    <p:sldId id="340" r:id="rId11"/>
    <p:sldId id="345" r:id="rId12"/>
    <p:sldId id="341" r:id="rId13"/>
    <p:sldId id="342" r:id="rId14"/>
    <p:sldId id="343" r:id="rId15"/>
    <p:sldId id="344" r:id="rId16"/>
    <p:sldId id="347" r:id="rId17"/>
    <p:sldId id="318" r:id="rId18"/>
    <p:sldId id="320"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4" autoAdjust="0"/>
    <p:restoredTop sz="86420" autoAdjust="0"/>
  </p:normalViewPr>
  <p:slideViewPr>
    <p:cSldViewPr>
      <p:cViewPr varScale="1">
        <p:scale>
          <a:sx n="88" d="100"/>
          <a:sy n="88" d="100"/>
        </p:scale>
        <p:origin x="701"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09-12-2021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7.tiff"/><Relationship Id="rId5" Type="http://schemas.openxmlformats.org/officeDocument/2006/relationships/image" Target="../media/image36.tiff"/><Relationship Id="rId10" Type="http://schemas.openxmlformats.org/officeDocument/2006/relationships/image" Target="../media/image4.png"/><Relationship Id="rId4" Type="http://schemas.openxmlformats.org/officeDocument/2006/relationships/image" Target="../media/image3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0.jpg"/><Relationship Id="rId7" Type="http://schemas.openxmlformats.org/officeDocument/2006/relationships/image" Target="../media/image4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389441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rId3"/>
            </a:endParaRPr>
          </a:p>
          <a:p>
            <a:r>
              <a:rPr lang="en-US" sz="1600" dirty="0">
                <a:hlinkClick r:id="rId3"/>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
        <p:nvSpPr>
          <p:cNvPr id="2" name="Rectangle 1">
            <a:extLst>
              <a:ext uri="{FF2B5EF4-FFF2-40B4-BE49-F238E27FC236}">
                <a16:creationId xmlns:a16="http://schemas.microsoft.com/office/drawing/2014/main" id="{779678F9-F985-46A8-8B4F-8D969D4439DB}"/>
              </a:ext>
            </a:extLst>
          </p:cNvPr>
          <p:cNvSpPr/>
          <p:nvPr/>
        </p:nvSpPr>
        <p:spPr>
          <a:xfrm>
            <a:off x="477788"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D07AD5BD-C5D2-495A-B918-65EF0F27A6BA}"/>
              </a:ext>
            </a:extLst>
          </p:cNvPr>
          <p:cNvSpPr/>
          <p:nvPr/>
        </p:nvSpPr>
        <p:spPr>
          <a:xfrm>
            <a:off x="3430116"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8" name="Rectangle 7">
            <a:extLst>
              <a:ext uri="{FF2B5EF4-FFF2-40B4-BE49-F238E27FC236}">
                <a16:creationId xmlns:a16="http://schemas.microsoft.com/office/drawing/2014/main" id="{54143255-6BFC-46DC-B187-2B49A59A6253}"/>
              </a:ext>
            </a:extLst>
          </p:cNvPr>
          <p:cNvSpPr/>
          <p:nvPr/>
        </p:nvSpPr>
        <p:spPr>
          <a:xfrm>
            <a:off x="6382444" y="4642115"/>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9" name="Rectangle 8">
            <a:extLst>
              <a:ext uri="{FF2B5EF4-FFF2-40B4-BE49-F238E27FC236}">
                <a16:creationId xmlns:a16="http://schemas.microsoft.com/office/drawing/2014/main" id="{21FEC794-B3AA-4556-94DE-34E513239333}"/>
              </a:ext>
            </a:extLst>
          </p:cNvPr>
          <p:cNvSpPr/>
          <p:nvPr/>
        </p:nvSpPr>
        <p:spPr>
          <a:xfrm>
            <a:off x="9734467" y="5240925"/>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0" name="Rectangle 9">
            <a:extLst>
              <a:ext uri="{FF2B5EF4-FFF2-40B4-BE49-F238E27FC236}">
                <a16:creationId xmlns:a16="http://schemas.microsoft.com/office/drawing/2014/main" id="{DD68A437-03C7-49B9-ABF4-DB52C8651A77}"/>
              </a:ext>
            </a:extLst>
          </p:cNvPr>
          <p:cNvSpPr/>
          <p:nvPr/>
        </p:nvSpPr>
        <p:spPr>
          <a:xfrm>
            <a:off x="9734467" y="5877272"/>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/DMO/AGENCY</a:t>
            </a:r>
          </a:p>
        </p:txBody>
      </p:sp>
      <p:sp>
        <p:nvSpPr>
          <p:cNvPr id="4" name="Thought Bubble: Cloud 3">
            <a:extLst>
              <a:ext uri="{FF2B5EF4-FFF2-40B4-BE49-F238E27FC236}">
                <a16:creationId xmlns:a16="http://schemas.microsoft.com/office/drawing/2014/main" id="{1BEB590C-F8F2-44F7-A15E-7B7B00BA1062}"/>
              </a:ext>
            </a:extLst>
          </p:cNvPr>
          <p:cNvSpPr/>
          <p:nvPr/>
        </p:nvSpPr>
        <p:spPr>
          <a:xfrm>
            <a:off x="9811537" y="3335058"/>
            <a:ext cx="1767847" cy="864096"/>
          </a:xfrm>
          <a:prstGeom prst="cloudCallout">
            <a:avLst>
              <a:gd name="adj1" fmla="val -12951"/>
              <a:gd name="adj2" fmla="val 403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cxnSp>
        <p:nvCxnSpPr>
          <p:cNvPr id="12" name="Connector: Elbow 11">
            <a:extLst>
              <a:ext uri="{FF2B5EF4-FFF2-40B4-BE49-F238E27FC236}">
                <a16:creationId xmlns:a16="http://schemas.microsoft.com/office/drawing/2014/main" id="{F84DE25A-D3B6-42A7-88AA-7E275B55AF34}"/>
              </a:ext>
            </a:extLst>
          </p:cNvPr>
          <p:cNvCxnSpPr>
            <a:cxnSpLocks/>
            <a:stCxn id="4" idx="0"/>
          </p:cNvCxnSpPr>
          <p:nvPr/>
        </p:nvCxnSpPr>
        <p:spPr>
          <a:xfrm rot="10800000" flipV="1">
            <a:off x="8470681" y="3767106"/>
            <a:ext cx="1346341" cy="1246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Diagonal Corners Snipped 13">
            <a:extLst>
              <a:ext uri="{FF2B5EF4-FFF2-40B4-BE49-F238E27FC236}">
                <a16:creationId xmlns:a16="http://schemas.microsoft.com/office/drawing/2014/main" id="{EDCAA605-0C0E-404B-A3A0-C8C2ACA47B68}"/>
              </a:ext>
            </a:extLst>
          </p:cNvPr>
          <p:cNvSpPr/>
          <p:nvPr/>
        </p:nvSpPr>
        <p:spPr>
          <a:xfrm>
            <a:off x="8730075" y="3991506"/>
            <a:ext cx="975759" cy="505374"/>
          </a:xfrm>
          <a:prstGeom prst="snip2Diag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Entity</a:t>
            </a:r>
          </a:p>
        </p:txBody>
      </p:sp>
      <p:sp>
        <p:nvSpPr>
          <p:cNvPr id="16" name="Rectangle 15">
            <a:extLst>
              <a:ext uri="{FF2B5EF4-FFF2-40B4-BE49-F238E27FC236}">
                <a16:creationId xmlns:a16="http://schemas.microsoft.com/office/drawing/2014/main" id="{48F2325A-515D-423C-9A34-E2F9DE72BC3B}"/>
              </a:ext>
            </a:extLst>
          </p:cNvPr>
          <p:cNvSpPr/>
          <p:nvPr/>
        </p:nvSpPr>
        <p:spPr>
          <a:xfrm>
            <a:off x="9684085" y="4277662"/>
            <a:ext cx="2088232" cy="4294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Implanting class</a:t>
            </a:r>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10279</TotalTime>
  <Words>1304</Words>
  <Application>Microsoft Office PowerPoint</Application>
  <PresentationFormat>Custom</PresentationFormat>
  <Paragraphs>122</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Check the Deployed App</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297</cp:revision>
  <dcterms:created xsi:type="dcterms:W3CDTF">2013-09-12T13:05:01Z</dcterms:created>
  <dcterms:modified xsi:type="dcterms:W3CDTF">2021-12-09T07:29:03Z</dcterms:modified>
</cp:coreProperties>
</file>